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5" r:id="rId6"/>
    <p:sldId id="261" r:id="rId7"/>
    <p:sldId id="266" r:id="rId8"/>
    <p:sldId id="262" r:id="rId9"/>
    <p:sldId id="267" r:id="rId10"/>
    <p:sldId id="263" r:id="rId11"/>
    <p:sldId id="268" r:id="rId12"/>
    <p:sldId id="264" r:id="rId13"/>
    <p:sldId id="25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F6F3B-B522-4EFA-8678-441E1C6D17B6}" v="2698" dt="2024-07-09T11:31:34.193"/>
    <p1510:client id="{6775BC08-C0B2-4472-A87A-318E18C100DD}" v="5" dt="2024-07-09T11:33:4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398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104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230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297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833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65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434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289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09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825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767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4A71C-FE59-4CC3-9DCD-02B5F5FA05D8}" type="datetimeFigureOut">
              <a:rPr lang="tr-TR" smtClean="0"/>
              <a:t>9.07.2024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E2EF-8647-4C69-B2D9-E3D628331E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35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5928" y="407482"/>
            <a:ext cx="5063613" cy="1386195"/>
          </a:xfrm>
        </p:spPr>
        <p:txBody>
          <a:bodyPr>
            <a:normAutofit fontScale="90000"/>
          </a:bodyPr>
          <a:lstStyle/>
          <a:p>
            <a:r>
              <a:rPr lang="tr-TR" err="1">
                <a:solidFill>
                  <a:schemeClr val="bg1"/>
                </a:solidFill>
                <a:latin typeface="Malgun Gothic"/>
                <a:ea typeface="Malgun Gothic"/>
              </a:rPr>
              <a:t>DoctorDesk</a:t>
            </a:r>
            <a:r>
              <a:rPr lang="tr-TR" dirty="0">
                <a:solidFill>
                  <a:schemeClr val="bg1"/>
                </a:solidFill>
                <a:latin typeface="Malgun Gothic"/>
                <a:ea typeface="Malgun Gothic"/>
              </a:rPr>
              <a:t> Project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660" y="505829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Malgun Gothic"/>
                <a:ea typeface="Malgun Gothic"/>
              </a:rPr>
              <a:t>&lt; Achmet Chasankil /&gt;</a:t>
            </a:r>
            <a:endParaRPr lang="tr-TR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r>
              <a:rPr lang="tr-TR" dirty="0">
                <a:solidFill>
                  <a:schemeClr val="bg1"/>
                </a:solidFill>
                <a:latin typeface="Malgun Gothic"/>
                <a:ea typeface="Malgun Gothic"/>
              </a:rPr>
              <a:t>  &lt; Kristiana Hotaj /&gt;  </a:t>
            </a:r>
            <a:endParaRPr lang="tr-TR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r>
              <a:rPr lang="tr-TR" dirty="0">
                <a:solidFill>
                  <a:schemeClr val="bg1"/>
                </a:solidFill>
                <a:latin typeface="Malgun Gothic"/>
                <a:ea typeface="Malgun Gothic"/>
              </a:rPr>
              <a:t>&lt;Celil Duman /&gt;</a:t>
            </a:r>
            <a:endParaRPr lang="tr-TR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4" name="Resim 3" descr="A person wearing a white lab coat and green tie holding a clipboard and pointing up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77" y="1867592"/>
            <a:ext cx="2420712" cy="29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6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-67844"/>
            <a:ext cx="5063613" cy="1386195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DoctorDesk Project</a:t>
            </a:r>
            <a:br>
              <a:rPr lang="tr-TR" sz="4000" dirty="0">
                <a:solidFill>
                  <a:schemeClr val="bg1"/>
                </a:solidFill>
                <a:latin typeface="Malgun Gothic"/>
              </a:rPr>
            </a:b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Structure </a:t>
            </a:r>
            <a:endParaRPr lang="tr-TR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7" name="Unvan 1"/>
          <p:cNvSpPr txBox="1">
            <a:spLocks/>
          </p:cNvSpPr>
          <p:nvPr/>
        </p:nvSpPr>
        <p:spPr>
          <a:xfrm>
            <a:off x="2292" y="1503178"/>
            <a:ext cx="5063613" cy="5124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u="sng" dirty="0">
                <a:solidFill>
                  <a:schemeClr val="bg1"/>
                </a:solidFill>
                <a:latin typeface="Malgun Gothic"/>
                <a:ea typeface="Malgun Gothic"/>
              </a:rPr>
              <a:t>PATIENT MEDICAL INFO PAGE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21" y="2113936"/>
            <a:ext cx="8028040" cy="45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1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5572-5BBB-8149-D9CE-7397C7F5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635"/>
            <a:ext cx="10515600" cy="99028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algun Gothic"/>
                <a:ea typeface="Malgun Gothic"/>
              </a:rPr>
              <a:t>DoctorDesk Project</a:t>
            </a:r>
            <a:endParaRPr lang="en-US" dirty="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EF76-93B4-0E80-62D4-3E231290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05440" cy="472725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The user here can view and "EDIT" </a:t>
            </a:r>
            <a:endParaRPr lang="en-US" sz="200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  all the patient's medical information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.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After editing the patient's information,</a:t>
            </a:r>
            <a:endParaRPr lang="en-US" sz="200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    the user must click "</a:t>
            </a:r>
            <a:r>
              <a:rPr lang="en-US" sz="2000" u="sng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UPDATE</a:t>
            </a: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" to save 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    the new data of the patient.</a:t>
            </a:r>
            <a:endParaRPr lang="en-US" sz="200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After successfully saving the new data,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the user gets redirected to "</a:t>
            </a:r>
            <a:r>
              <a:rPr lang="en-US" sz="2000" u="sng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MAIN PAGE</a:t>
            </a: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".</a:t>
            </a: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endParaRPr lang="en-US" sz="20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en-US" sz="22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After successfully deleting the patient,</a:t>
            </a:r>
            <a:br>
              <a:rPr lang="en-US" sz="22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</a:br>
            <a:r>
              <a:rPr lang="en-US" sz="22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the user gets redirected to "MAIN PAGE".</a:t>
            </a:r>
            <a:endParaRPr lang="en-US" sz="20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endParaRPr lang="en-US" sz="22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panose="020B0604020202020204" pitchFamily="34" charset="0"/>
              <a:buChar char="ü"/>
            </a:pPr>
            <a:r>
              <a:rPr lang="en-US" sz="22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en-US" sz="26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If the user wishes to delete the patient,</a:t>
            </a:r>
            <a:br>
              <a:rPr lang="en-US" sz="26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</a:br>
            <a:r>
              <a:rPr lang="en-US" sz="26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they can simply click "DELETE" to remove </a:t>
            </a:r>
            <a:br>
              <a:rPr lang="en-US" sz="26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</a:br>
            <a:r>
              <a:rPr lang="en-US" sz="26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the patient from the list.</a:t>
            </a:r>
            <a:endParaRPr lang="en-US" sz="2200" dirty="0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Malgun Gothic"/>
              <a:ea typeface="Malgun Gothic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Malgun Gothic"/>
              <a:ea typeface="Malgun Gothic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11670-A23C-3096-72C9-D161B141BB48}"/>
              </a:ext>
            </a:extLst>
          </p:cNvPr>
          <p:cNvSpPr txBox="1"/>
          <p:nvPr/>
        </p:nvSpPr>
        <p:spPr>
          <a:xfrm>
            <a:off x="843280" y="1361440"/>
            <a:ext cx="4846320" cy="3962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90522-07F5-6C37-EF02-33FB233E483B}"/>
              </a:ext>
            </a:extLst>
          </p:cNvPr>
          <p:cNvSpPr txBox="1"/>
          <p:nvPr/>
        </p:nvSpPr>
        <p:spPr>
          <a:xfrm>
            <a:off x="599439" y="1148080"/>
            <a:ext cx="53340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700" u="sng" dirty="0">
                <a:solidFill>
                  <a:schemeClr val="bg1"/>
                </a:solidFill>
                <a:latin typeface="Malgun Gothic"/>
                <a:ea typeface="Malgun Gothic"/>
              </a:rPr>
              <a:t>PATIENT MEDICAL INFO PAGE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Resim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BAB26D-CDEF-6FF6-4CD1-BDD61085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61" y="1829456"/>
            <a:ext cx="5427080" cy="4169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60293B-690F-76B7-9D6D-0901BB29E941}"/>
              </a:ext>
            </a:extLst>
          </p:cNvPr>
          <p:cNvSpPr txBox="1"/>
          <p:nvPr/>
        </p:nvSpPr>
        <p:spPr>
          <a:xfrm>
            <a:off x="9398000" y="6116320"/>
            <a:ext cx="19608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FFFFFF"/>
                </a:solidFill>
                <a:latin typeface="Malgun Gothic"/>
                <a:ea typeface="Malgun Gothic"/>
              </a:rPr>
              <a:t>CONTINUE   &gt;&gt;</a:t>
            </a:r>
            <a:r>
              <a:rPr lang="en-US" dirty="0">
                <a:latin typeface="Malgun Gothic"/>
                <a:ea typeface="Malgun Gothic"/>
              </a:rPr>
              <a:t> 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3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206476"/>
            <a:ext cx="5063613" cy="1386195"/>
          </a:xfrm>
        </p:spPr>
        <p:txBody>
          <a:bodyPr>
            <a:normAutofit/>
          </a:bodyPr>
          <a:lstStyle/>
          <a:p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DoctorDesk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 Project</a:t>
            </a:r>
            <a:b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Demo</a:t>
            </a:r>
            <a:r>
              <a:rPr lang="tr-TR" sz="4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video15039098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279" y="1445342"/>
            <a:ext cx="11372081" cy="48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298290" y="4699596"/>
            <a:ext cx="7599680" cy="7445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tr-TR" sz="5000" dirty="0">
                <a:solidFill>
                  <a:schemeClr val="bg1"/>
                </a:solidFill>
                <a:latin typeface="Malgun Gothic"/>
                <a:ea typeface="Malgun Gothic"/>
              </a:rPr>
              <a:t>Thank you !</a:t>
            </a:r>
          </a:p>
        </p:txBody>
      </p:sp>
      <p:pic>
        <p:nvPicPr>
          <p:cNvPr id="5" name="Resim 3" descr="A person wearing a white lab coat and green tie holding a clipboard and pointing up&#10;&#10;Description automatically generated">
            <a:extLst>
              <a:ext uri="{FF2B5EF4-FFF2-40B4-BE49-F238E27FC236}">
                <a16:creationId xmlns:a16="http://schemas.microsoft.com/office/drawing/2014/main" id="{768882E1-93F7-723D-B0AB-288B2D0A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57" y="597592"/>
            <a:ext cx="2766152" cy="372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1D069-3C4A-BBDB-9520-A958EF0A0FAD}"/>
              </a:ext>
            </a:extLst>
          </p:cNvPr>
          <p:cNvSpPr txBox="1"/>
          <p:nvPr/>
        </p:nvSpPr>
        <p:spPr>
          <a:xfrm>
            <a:off x="3647440" y="5445760"/>
            <a:ext cx="490728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Open for Q&amp;A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1479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726753" y="-341508"/>
            <a:ext cx="5063613" cy="1386195"/>
          </a:xfrm>
        </p:spPr>
        <p:txBody>
          <a:bodyPr>
            <a:normAutofit/>
          </a:bodyPr>
          <a:lstStyle/>
          <a:p>
            <a:r>
              <a:rPr lang="tr-TR" sz="4800" dirty="0">
                <a:solidFill>
                  <a:schemeClr val="bg1"/>
                </a:solidFill>
              </a:rPr>
              <a:t>DoctorDesk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sz="4800" dirty="0">
                <a:solidFill>
                  <a:schemeClr val="bg1"/>
                </a:solidFill>
              </a:rPr>
              <a:t>Project 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60206" y="2892974"/>
            <a:ext cx="10462674" cy="3669897"/>
          </a:xfrm>
          <a:prstGeom prst="flowChartProcess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cs typeface="Calibri"/>
              </a:rPr>
              <a:t>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86" y="3690342"/>
            <a:ext cx="2516572" cy="267112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728" y="2897862"/>
            <a:ext cx="3795395" cy="3429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43" y="3692391"/>
            <a:ext cx="2400300" cy="124340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51" y="3692391"/>
            <a:ext cx="2378179" cy="124340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433" y="5069420"/>
            <a:ext cx="2392466" cy="120813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498" y="3692391"/>
            <a:ext cx="2396383" cy="1243404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451" y="5069420"/>
            <a:ext cx="2396383" cy="1208135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6497" y="5066769"/>
            <a:ext cx="2396383" cy="1210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4CE40-C1F9-9800-7101-A85BEB1A1352}"/>
              </a:ext>
            </a:extLst>
          </p:cNvPr>
          <p:cNvSpPr txBox="1"/>
          <p:nvPr/>
        </p:nvSpPr>
        <p:spPr>
          <a:xfrm>
            <a:off x="2407920" y="1224726"/>
            <a:ext cx="769112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The aim of the DoctorDesk App is to maintain comprehensive health records for patients undergoing treatment.</a:t>
            </a:r>
          </a:p>
        </p:txBody>
      </p:sp>
    </p:spTree>
    <p:extLst>
      <p:ext uri="{BB962C8B-B14F-4D97-AF65-F5344CB8AC3E}">
        <p14:creationId xmlns:p14="http://schemas.microsoft.com/office/powerpoint/2010/main" val="325351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206476"/>
            <a:ext cx="5063613" cy="1386195"/>
          </a:xfrm>
        </p:spPr>
        <p:txBody>
          <a:bodyPr>
            <a:normAutofit fontScale="90000"/>
          </a:bodyPr>
          <a:lstStyle/>
          <a:p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Advantages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 of </a:t>
            </a:r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DoctorDesk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 Project</a:t>
            </a:r>
            <a:r>
              <a:rPr lang="tr-TR" dirty="0"/>
              <a:t> 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65566" y="2461334"/>
            <a:ext cx="10462674" cy="39950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By maintaining patient records, the application enables doctors to communicate more swiftly and efficiently about patients.</a:t>
            </a:r>
            <a:endParaRPr lang="en-US"/>
          </a:p>
          <a:p>
            <a:pPr algn="just"/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 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This enhanced communication allows for rapid intervention in emergency situations.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 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Quick access to patient information speeds up treatment processes and boosts overall efficiency.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 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Additionally, in some cases, remote treatment can be conducted without the need for face-to-face interactions between the patient and doctor.</a:t>
            </a:r>
          </a:p>
          <a:p>
            <a:pPr algn="just"/>
            <a:endParaRPr lang="en-US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84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206476"/>
            <a:ext cx="5063613" cy="1386195"/>
          </a:xfrm>
        </p:spPr>
        <p:txBody>
          <a:bodyPr>
            <a:normAutofit/>
          </a:bodyPr>
          <a:lstStyle/>
          <a:p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DoctorDesk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 Project</a:t>
            </a:r>
            <a:br>
              <a:rPr lang="tr-TR" sz="4000" dirty="0">
                <a:solidFill>
                  <a:schemeClr val="bg1"/>
                </a:solidFill>
                <a:latin typeface="Malgun Gothic"/>
              </a:rPr>
            </a:br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Structure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35" y="2015613"/>
            <a:ext cx="6115665" cy="4591664"/>
          </a:xfrm>
          <a:prstGeom prst="rect">
            <a:avLst/>
          </a:prstGeom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-585021" y="629418"/>
            <a:ext cx="5063613" cy="138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u="sng" dirty="0">
                <a:solidFill>
                  <a:schemeClr val="bg1"/>
                </a:solidFill>
                <a:latin typeface="Malgun Gothic"/>
                <a:ea typeface="Malgun Gothic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0659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0B6D-C722-A966-A882-06AECC41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193675"/>
            <a:ext cx="10515600" cy="132556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algun Gothic"/>
                <a:ea typeface="Malgun Gothic"/>
                <a:cs typeface="Calibri Light"/>
              </a:rPr>
              <a:t>DoctorDesk Project</a:t>
            </a:r>
            <a:endParaRPr lang="en-US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AF14-62C2-93D3-5ADA-D31310057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The user can only log in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 with the credentials that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 we have created for them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  from the database.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After successfully logging in,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 the user gets redirected to </a:t>
            </a:r>
            <a:endParaRPr lang="en-US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   the "</a:t>
            </a:r>
            <a:r>
              <a:rPr lang="en-US" u="sng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MAIN PAGE</a:t>
            </a:r>
            <a:r>
              <a:rPr lang="en-US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". </a:t>
            </a:r>
            <a:endParaRPr lang="en-US" dirty="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FA680-0B9B-1A30-AFFB-12FA70857E47}"/>
              </a:ext>
            </a:extLst>
          </p:cNvPr>
          <p:cNvSpPr txBox="1"/>
          <p:nvPr/>
        </p:nvSpPr>
        <p:spPr>
          <a:xfrm>
            <a:off x="812800" y="1239520"/>
            <a:ext cx="3667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cs typeface="Calibri"/>
              </a:rPr>
              <a:t>LOGIN PAGE</a:t>
            </a:r>
            <a:endParaRPr lang="en-US" u="sng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40B5F-165D-9F09-BC05-DB4157093CC0}"/>
              </a:ext>
            </a:extLst>
          </p:cNvPr>
          <p:cNvSpPr txBox="1"/>
          <p:nvPr/>
        </p:nvSpPr>
        <p:spPr>
          <a:xfrm>
            <a:off x="9651999" y="5811519"/>
            <a:ext cx="2428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CONTINUE   &gt;&gt;</a:t>
            </a:r>
            <a:endParaRPr lang="en-US" u="sng" dirty="0">
              <a:solidFill>
                <a:schemeClr val="bg1"/>
              </a:solidFill>
              <a:latin typeface="Calibri" panose="020F0502020204030204"/>
              <a:ea typeface="Malgun Gothic"/>
              <a:cs typeface="Calibri" panose="020F0502020204030204"/>
            </a:endParaRPr>
          </a:p>
        </p:txBody>
      </p:sp>
      <p:pic>
        <p:nvPicPr>
          <p:cNvPr id="7" name="Resim 4" descr="A person wearing a white coat and glasses&#10;&#10;Description automatically generated">
            <a:extLst>
              <a:ext uri="{FF2B5EF4-FFF2-40B4-BE49-F238E27FC236}">
                <a16:creationId xmlns:a16="http://schemas.microsoft.com/office/drawing/2014/main" id="{CB97EE3F-5142-8C7D-D1A4-E0281C4F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55" y="1822573"/>
            <a:ext cx="4693265" cy="37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1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206476"/>
            <a:ext cx="5063613" cy="1386195"/>
          </a:xfrm>
        </p:spPr>
        <p:txBody>
          <a:bodyPr>
            <a:normAutofit/>
          </a:bodyPr>
          <a:lstStyle/>
          <a:p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DoctorDesk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 Project</a:t>
            </a:r>
            <a:br>
              <a:rPr lang="tr-TR" sz="4000" dirty="0">
                <a:solidFill>
                  <a:schemeClr val="bg1"/>
                </a:solidFill>
                <a:latin typeface="Malgun Gothic"/>
              </a:rPr>
            </a:br>
            <a:r>
              <a:rPr lang="tr-TR" sz="4000" err="1">
                <a:solidFill>
                  <a:schemeClr val="bg1"/>
                </a:solidFill>
                <a:latin typeface="Malgun Gothic"/>
                <a:ea typeface="Malgun Gothic"/>
              </a:rPr>
              <a:t>Structure</a:t>
            </a: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endParaRPr lang="tr-TR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7" name="Unvan 1"/>
          <p:cNvSpPr txBox="1">
            <a:spLocks/>
          </p:cNvSpPr>
          <p:nvPr/>
        </p:nvSpPr>
        <p:spPr>
          <a:xfrm>
            <a:off x="-585021" y="629418"/>
            <a:ext cx="5063613" cy="138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u="sng" dirty="0">
                <a:solidFill>
                  <a:schemeClr val="bg1"/>
                </a:solidFill>
                <a:latin typeface="Malgun Gothic"/>
                <a:ea typeface="Malgun Gothic"/>
              </a:rPr>
              <a:t>MAIN PAGE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77" y="2300156"/>
            <a:ext cx="9222214" cy="40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E282-4E00-25D8-2BFE-62E2386B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80" y="202565"/>
            <a:ext cx="10535920" cy="115284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algun Gothic"/>
                <a:ea typeface="Malgun Gothic"/>
              </a:rPr>
              <a:t>DoctorDesk Project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A42C-9412-1FC9-9F01-A63B8C8E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80" y="1764665"/>
            <a:ext cx="10546080" cy="29898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user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here can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view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all</a:t>
            </a:r>
            <a:endParaRPr lang="tr-TR" sz="2000" dirty="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patients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they 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have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added</a:t>
            </a:r>
            <a:endParaRPr lang="tr-TR" sz="2000" dirty="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showing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name,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surname</a:t>
            </a:r>
            <a:br>
              <a:rPr lang="tr-TR" sz="2000" dirty="0">
                <a:latin typeface="Malgun Gothic"/>
                <a:ea typeface="Malgun Gothic"/>
                <a:cs typeface="Calibri" panose="020F0502020204030204"/>
              </a:rPr>
            </a:b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and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SSN of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each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.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If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user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wishes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create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 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</a:b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a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new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they're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able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to</a:t>
            </a:r>
            <a:br>
              <a:rPr lang="en-US" dirty="0"/>
            </a:b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do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that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by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clicking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''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NEW 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"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</a:b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get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redirected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 "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NEW 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" 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</a:b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page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  <a:cs typeface="Calibri" panose="020F0502020204030204"/>
              </a:rPr>
              <a:t>.</a:t>
            </a:r>
            <a:endParaRPr lang="tr-TR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ü"/>
            </a:pPr>
            <a:endParaRPr lang="tr-TR" sz="2000" dirty="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endParaRPr lang="tr-TR" sz="2700" dirty="0">
              <a:solidFill>
                <a:schemeClr val="bg1"/>
              </a:solidFill>
              <a:latin typeface="Malgun Gothic"/>
              <a:ea typeface="Malgun Gothic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0FCF9-C7B4-31E6-8C72-2BF6831622BA}"/>
              </a:ext>
            </a:extLst>
          </p:cNvPr>
          <p:cNvSpPr txBox="1"/>
          <p:nvPr/>
        </p:nvSpPr>
        <p:spPr>
          <a:xfrm>
            <a:off x="822960" y="1259840"/>
            <a:ext cx="244855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700" u="sng" dirty="0">
                <a:solidFill>
                  <a:schemeClr val="bg1"/>
                </a:solidFill>
                <a:latin typeface="Malgun Gothic"/>
                <a:ea typeface="Malgun Gothic"/>
              </a:rPr>
              <a:t>MAIN PAGE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210E1-0671-6862-7516-924A27D68507}"/>
              </a:ext>
            </a:extLst>
          </p:cNvPr>
          <p:cNvSpPr txBox="1"/>
          <p:nvPr/>
        </p:nvSpPr>
        <p:spPr>
          <a:xfrm>
            <a:off x="6339840" y="1778000"/>
            <a:ext cx="501903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user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can 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search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a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by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typing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in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tr-TR" sz="2000" u="sng" dirty="0" err="1">
                <a:solidFill>
                  <a:schemeClr val="bg1"/>
                </a:solidFill>
                <a:latin typeface="Malgun Gothic"/>
                <a:ea typeface="Malgun Gothic"/>
              </a:rPr>
              <a:t>Search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</a:rPr>
              <a:t> Bar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patient's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"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</a:rPr>
              <a:t>SSN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"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view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all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medical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Malgun Gothic"/>
                <a:ea typeface="Malgun Gothic"/>
              </a:rPr>
              <a:t>info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.</a:t>
            </a:r>
          </a:p>
          <a:p>
            <a:pPr marL="342900" indent="-342900">
              <a:buFont typeface="Wingdings"/>
              <a:buChar char="ü"/>
            </a:pPr>
            <a:endParaRPr lang="tr-TR" sz="2000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342900" indent="-342900">
              <a:buFont typeface="Wingdings"/>
              <a:buChar char="ü"/>
            </a:pP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user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can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also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"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</a:rPr>
              <a:t>CLICK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" on a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patient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view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all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medical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info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and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then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user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gets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redirected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to</a:t>
            </a:r>
            <a:b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"</a:t>
            </a:r>
            <a:r>
              <a:rPr lang="tr-TR" sz="2000" u="sng" dirty="0">
                <a:solidFill>
                  <a:schemeClr val="bg1"/>
                </a:solidFill>
                <a:latin typeface="Malgun Gothic"/>
                <a:ea typeface="Malgun Gothic"/>
              </a:rPr>
              <a:t>PATIENT INFO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" </a:t>
            </a:r>
            <a:r>
              <a:rPr lang="tr-TR" sz="2000" err="1">
                <a:solidFill>
                  <a:schemeClr val="bg1"/>
                </a:solidFill>
                <a:latin typeface="Malgun Gothic"/>
                <a:ea typeface="Malgun Gothic"/>
              </a:rPr>
              <a:t>page</a:t>
            </a:r>
            <a:r>
              <a:rPr lang="tr-TR" sz="2000" dirty="0">
                <a:solidFill>
                  <a:schemeClr val="bg1"/>
                </a:solidFill>
                <a:latin typeface="Malgun Gothic"/>
                <a:ea typeface="Malgun Gothic"/>
              </a:rPr>
              <a:t>. </a:t>
            </a:r>
          </a:p>
        </p:txBody>
      </p:sp>
      <p:pic>
        <p:nvPicPr>
          <p:cNvPr id="7" name="Resim 2" descr="A screenshot of a medical search&#10;&#10;Description automatically generated">
            <a:extLst>
              <a:ext uri="{FF2B5EF4-FFF2-40B4-BE49-F238E27FC236}">
                <a16:creationId xmlns:a16="http://schemas.microsoft.com/office/drawing/2014/main" id="{10D36DF7-0DBC-32CF-A2B5-A501209E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77" y="4748716"/>
            <a:ext cx="6072614" cy="1970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396F6-E38F-160A-D9C5-2B639490FE53}"/>
              </a:ext>
            </a:extLst>
          </p:cNvPr>
          <p:cNvSpPr txBox="1"/>
          <p:nvPr/>
        </p:nvSpPr>
        <p:spPr>
          <a:xfrm>
            <a:off x="9631680" y="6136640"/>
            <a:ext cx="2265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Malgun Gothic"/>
                <a:ea typeface="Malgun Gothic"/>
              </a:rPr>
              <a:t>CONTINUE   &gt;&gt;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7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564193" y="206476"/>
            <a:ext cx="5063613" cy="1386195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DoctorDesk Project</a:t>
            </a:r>
            <a:br>
              <a:rPr lang="tr-TR" sz="4000" dirty="0">
                <a:solidFill>
                  <a:schemeClr val="bg1"/>
                </a:solidFill>
                <a:latin typeface="Malgun Gothic"/>
              </a:rPr>
            </a:br>
            <a:r>
              <a:rPr lang="tr-TR" sz="4000" dirty="0">
                <a:solidFill>
                  <a:schemeClr val="bg1"/>
                </a:solidFill>
                <a:latin typeface="Malgun Gothic"/>
                <a:ea typeface="Malgun Gothic"/>
              </a:rPr>
              <a:t>Structure </a:t>
            </a:r>
            <a:endParaRPr lang="tr-TR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7" name="Unvan 1"/>
          <p:cNvSpPr txBox="1">
            <a:spLocks/>
          </p:cNvSpPr>
          <p:nvPr/>
        </p:nvSpPr>
        <p:spPr>
          <a:xfrm>
            <a:off x="-585021" y="629418"/>
            <a:ext cx="5063613" cy="138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u="sng" dirty="0">
                <a:solidFill>
                  <a:schemeClr val="bg1"/>
                </a:solidFill>
                <a:latin typeface="Malgun Gothic"/>
                <a:ea typeface="Malgun Gothic"/>
              </a:rPr>
              <a:t>NEW PATIENT PAGE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84" y="2186937"/>
            <a:ext cx="7032523" cy="44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CD00-08FE-7E31-9E95-4AC994C9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183515"/>
            <a:ext cx="10515600" cy="132556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algun Gothic"/>
                <a:ea typeface="Malgun Gothic"/>
              </a:rPr>
              <a:t>DoctorDesk Project</a:t>
            </a:r>
            <a:endParaRPr lang="en-US" dirty="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B6BB-C84C-8E88-14C5-B4C3F26A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The user here can see a form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 where they can add the following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 info of the patient: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latin typeface="Malgun Gothic"/>
                <a:ea typeface="Malgun Gothic"/>
              </a:rPr>
              <a:t>   </a:t>
            </a: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- Name       - Symptoms   -Disease History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   - Surname   - Allergies      -Diagnosis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   - SSN         - Medication   -Other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After completing adding any info needed,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the user then clicks on "</a:t>
            </a:r>
            <a:r>
              <a:rPr lang="en-US" sz="2000" u="sng" dirty="0">
                <a:solidFill>
                  <a:schemeClr val="bg1"/>
                </a:solidFill>
                <a:latin typeface="Malgun Gothic"/>
                <a:ea typeface="Malgun Gothic"/>
              </a:rPr>
              <a:t>CREATE PATIENT</a:t>
            </a: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" </a:t>
            </a:r>
            <a:endParaRPr lang="en-US" dirty="0">
              <a:solidFill>
                <a:schemeClr val="bg1"/>
              </a:solidFill>
              <a:latin typeface="Calibri" panose="020F0502020204030204"/>
              <a:ea typeface="Malgun Gothic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  button to create a new patient.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000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 After successfully creating the patient,</a:t>
            </a:r>
            <a:b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</a:b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 the user gets redirected to "</a:t>
            </a:r>
            <a:r>
              <a:rPr lang="en-US" sz="2000" u="sng" dirty="0">
                <a:solidFill>
                  <a:schemeClr val="bg1"/>
                </a:solidFill>
                <a:latin typeface="Malgun Gothic"/>
                <a:ea typeface="Malgun Gothic"/>
              </a:rPr>
              <a:t>MAIN PAGE</a:t>
            </a:r>
            <a:r>
              <a:rPr lang="en-US" sz="2000" dirty="0">
                <a:solidFill>
                  <a:schemeClr val="bg1"/>
                </a:solidFill>
                <a:latin typeface="Malgun Gothic"/>
                <a:ea typeface="Malgun Gothic"/>
              </a:rPr>
              <a:t>".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E21D0-523A-1FBA-06D3-5778CDDAD05B}"/>
              </a:ext>
            </a:extLst>
          </p:cNvPr>
          <p:cNvSpPr txBox="1"/>
          <p:nvPr/>
        </p:nvSpPr>
        <p:spPr>
          <a:xfrm>
            <a:off x="853440" y="1280160"/>
            <a:ext cx="335279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700" u="sng" dirty="0">
                <a:solidFill>
                  <a:schemeClr val="bg1"/>
                </a:solidFill>
                <a:latin typeface="Malgun Gothic"/>
                <a:ea typeface="Malgun Gothic"/>
              </a:rPr>
              <a:t>NEW PATIENT PAGE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Resim 4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4456FF8C-8A75-AA02-FA51-6CD1CD3B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84" y="1790697"/>
            <a:ext cx="5071643" cy="3888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4A1FE-DF90-1D39-1634-71D0B15DE4D1}"/>
              </a:ext>
            </a:extLst>
          </p:cNvPr>
          <p:cNvSpPr txBox="1"/>
          <p:nvPr/>
        </p:nvSpPr>
        <p:spPr>
          <a:xfrm>
            <a:off x="9875520" y="5811520"/>
            <a:ext cx="1920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u="sng" baseline="0">
                <a:solidFill>
                  <a:srgbClr val="FFFFFF"/>
                </a:solidFill>
                <a:latin typeface="Malgun Gothic"/>
              </a:rPr>
              <a:t>CONTINUE   &gt;&gt;</a:t>
            </a:r>
            <a:r>
              <a:rPr lang="en-US" sz="1800">
                <a:latin typeface="Malgun Gothic"/>
                <a:ea typeface="Malgun Gothic"/>
                <a:cs typeface="Malgun Gothic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139</Words>
  <Application>Microsoft Office PowerPoint</Application>
  <PresentationFormat>Widescreen</PresentationFormat>
  <Paragraphs>26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Teması</vt:lpstr>
      <vt:lpstr>DoctorDesk Project</vt:lpstr>
      <vt:lpstr>DoctorDesk Project </vt:lpstr>
      <vt:lpstr>Advantages of DoctorDesk Project </vt:lpstr>
      <vt:lpstr>DoctorDesk Project Structure </vt:lpstr>
      <vt:lpstr>DoctorDesk Project</vt:lpstr>
      <vt:lpstr>DoctorDesk Project Structure </vt:lpstr>
      <vt:lpstr>DoctorDesk Project </vt:lpstr>
      <vt:lpstr>DoctorDesk Project Structure </vt:lpstr>
      <vt:lpstr>DoctorDesk Project</vt:lpstr>
      <vt:lpstr>DoctorDesk Project Structure </vt:lpstr>
      <vt:lpstr>DoctorDesk Project</vt:lpstr>
      <vt:lpstr>DoctorDesk Project Demo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DrDesk Project</dc:title>
  <dc:creator>mypc</dc:creator>
  <cp:lastModifiedBy>mypc</cp:lastModifiedBy>
  <cp:revision>560</cp:revision>
  <dcterms:created xsi:type="dcterms:W3CDTF">2024-07-09T06:38:29Z</dcterms:created>
  <dcterms:modified xsi:type="dcterms:W3CDTF">2024-07-09T15:00:55Z</dcterms:modified>
</cp:coreProperties>
</file>